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67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9E162-3F97-C448-AF68-49C2DEC4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03AF7-8E52-1B47-959C-4DC5526ED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CADE7-A98B-0446-9FFF-1E7BE55FE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9B5A1-316A-A740-AE3A-8541F5C3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B4247-31E3-254A-82DC-7F0BA1DA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9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FBE0-3213-4A48-8157-4C0E12D7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C4371-3ACE-AF42-A370-157E6C5EE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F0C1C-C98E-EF45-9A67-3C71F8F82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95682-8144-6140-B270-91C539FBE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1A1D0-4391-F144-8310-AE47BD10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6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D035B-C803-154E-B4C5-9434A2508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C944B-1BF8-9544-A4D9-8230B996F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90EE0-3C6B-1A4D-AA5B-D27176E3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EAA26-8D5A-7742-B426-A4B58A6C6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D9198-6690-9740-9E8E-2D2C1ED4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3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932FE-0759-B34F-B454-CB118561C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FE33-521C-7846-9FC0-802085A0C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037EF-F3C7-B543-8730-1A72F80C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5B076-59CC-EA43-83FA-331D33B0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9398E-F1C8-6C4B-9BA8-1EB9F3BB7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BFF7-4CBC-824C-88F5-F7D46CFB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266AA-8609-474B-8691-12E82CA57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BA4B1-0ACA-1C4A-A16D-9C819374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BBE28-AECD-094B-87B4-DCEAE0AF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BC35E-A46C-4846-A8A0-BB399964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5B3B-3DBE-5546-B646-A946DD381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8EFFE-75F3-0942-A3F2-2B540F0FF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732A0-E265-5E4D-9201-4504F4305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E89D2-7B85-7842-BDEC-FE647FC58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73268-C04B-BE4D-9D00-C7B130B9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9DDAC-1455-3B41-9D37-C5AB73EF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8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4259E-0A32-6F4C-811C-B6E1A029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0DA82-88C6-4944-88A7-A4088C13F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EBE08-1F45-8146-A6B4-C26E5A52B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CD909-ECAB-F245-9FFA-96F78BBD5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9250E-ADCC-6E46-8ADE-F4559C08B1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8550B9-A129-F94B-A707-E1001D9EB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73706-2E88-184E-9635-2638EEA2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BF373-1177-5F44-981A-F0136891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AAF8-5F4E-3240-9A4A-2B62FAD2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A905F2-C022-B14D-A6A1-6225A83C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4A78D-7CE8-8442-B444-1A199DE7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A4A04-EF0A-AE4B-8954-E925CFA16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2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BBEA05-5C02-4344-B57C-884B8FE0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6579DD-6D06-6445-B05D-53C0456E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8F309-F596-F243-92B4-419F30FB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7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6C81-0D98-9A45-AF17-CDA51EDB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63DE4-6697-C048-9174-32EC1B92C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4E50E-6119-3741-AE14-02281CF06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10834-97A1-DD47-8226-514AD7DB0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42A72-E74A-2A4D-891E-F032DAF2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CC9E3-3976-CD44-A119-537054F9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1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86AD1-FB41-1848-AF97-726F3540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BF35D-BD58-574D-8C77-AB1C2CD45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C2F43-4B84-F842-83C0-2FC9A2E1C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AC763-75E7-2543-8724-5031465B3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EFDA8-45CB-6948-B0BD-AC8EE702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6FD72-4990-5745-861F-B2A2070D7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686DA3-15E6-914A-BB1F-5C6FE1C1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EE985-9CAC-1D4D-AE90-8655DEE63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2F51A-B33C-D948-9E3F-013ABAE94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2853-F250-9C40-94FD-E89FB0B2FDE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EB6BB-CC7B-5D47-9CAC-7BA5B390D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63049-D7A7-5A4F-956A-D05226C9C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1FE9-72D3-C645-8CE6-5463B06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7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43451730-71F9-034F-BA9E-AB8A46A3F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2E5BEB-9F05-2448-A165-52F153081D03}"/>
              </a:ext>
            </a:extLst>
          </p:cNvPr>
          <p:cNvSpPr txBox="1"/>
          <p:nvPr/>
        </p:nvSpPr>
        <p:spPr>
          <a:xfrm>
            <a:off x="602174" y="2087463"/>
            <a:ext cx="109876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 Results on Pulsar Timing Astrophysics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10:45-12:33 pm CDT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Chair: Maura McLaughin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session, please enter your questions in the “Q&amp;A” tab of the chat box located on the right of the screen. Do not enter questions for the presenter in the “Chat” tab of the chat box.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network with the presenters after the session, click the “Join After Session Networking” button located on the lower left side of your screen. 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70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88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Stewart</dc:creator>
  <cp:lastModifiedBy>Grace Stewart</cp:lastModifiedBy>
  <cp:revision>9</cp:revision>
  <dcterms:created xsi:type="dcterms:W3CDTF">2021-04-07T18:48:49Z</dcterms:created>
  <dcterms:modified xsi:type="dcterms:W3CDTF">2021-04-15T19:17:39Z</dcterms:modified>
</cp:coreProperties>
</file>